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187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8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9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FBEAA-C490-4343-839C-D0E27797DC1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624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952A3-09DC-49D3-8894-3523AAC19A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293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3EF00-2EF0-438B-81A3-931848C8E8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04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AD7D8-6AE3-4427-B998-570E7C97E57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877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25DC9-23F6-4594-9D9E-9F74FD9230D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560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0AF4A-B6B6-4BAB-916B-3B528059EB8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28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E2933-BB89-4B34-825B-94217D91A92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02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41C3D-050A-4515-8944-E58F3FB1224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00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122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C9C46-1154-48BB-BB89-FD907BC6FD4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680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7C3CF-9B8B-4BA4-A5B6-6916E8F5F40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28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0F2B1-234A-4D51-B147-7E05117B491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878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7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86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63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23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3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51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FE53B6-BC43-4A88-B86E-51D884CDC7E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94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0"/>
            <a:ext cx="9144000" cy="5029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-</a:t>
            </a:r>
            <a:r>
              <a:rPr lang="en-US" sz="4000" i="1" u="sng" dirty="0" smtClean="0"/>
              <a:t>COPY</a:t>
            </a:r>
            <a:r>
              <a:rPr lang="en-US" sz="4000" dirty="0" smtClean="0"/>
              <a:t> the following lesson into your </a:t>
            </a:r>
            <a:r>
              <a:rPr lang="en-US" sz="4000" u="sng" dirty="0" smtClean="0"/>
              <a:t>notebook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-Complete ALL the work in your </a:t>
            </a:r>
            <a:r>
              <a:rPr lang="en-US" sz="4000" u="sng" dirty="0" smtClean="0"/>
              <a:t>notebook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-This work will be checked on </a:t>
            </a:r>
            <a:r>
              <a:rPr lang="en-US" sz="4000" dirty="0" smtClean="0"/>
              <a:t>MONDAY </a:t>
            </a:r>
            <a:r>
              <a:rPr lang="en-US" sz="4000" dirty="0" smtClean="0"/>
              <a:t>along with </a:t>
            </a:r>
            <a:r>
              <a:rPr lang="en-US" sz="4000" i="1" dirty="0" err="1" smtClean="0"/>
              <a:t>Proposito</a:t>
            </a:r>
            <a:r>
              <a:rPr lang="en-US" sz="4000" i="1" dirty="0" smtClean="0"/>
              <a:t> # </a:t>
            </a:r>
            <a:r>
              <a:rPr lang="en-US" sz="4000" i="1" dirty="0" smtClean="0"/>
              <a:t>40A </a:t>
            </a:r>
            <a:r>
              <a:rPr lang="en-US" sz="4000" i="1" dirty="0" smtClean="0"/>
              <a:t>&amp; </a:t>
            </a:r>
            <a:r>
              <a:rPr lang="en-US" sz="4000" i="1" dirty="0" err="1" smtClean="0"/>
              <a:t>Tarea</a:t>
            </a:r>
            <a:r>
              <a:rPr lang="en-US" sz="4000" i="1" dirty="0" smtClean="0"/>
              <a:t> </a:t>
            </a:r>
            <a:r>
              <a:rPr lang="en-US" sz="4000" i="1" dirty="0" smtClean="0"/>
              <a:t>40A</a:t>
            </a:r>
            <a:r>
              <a:rPr lang="en-US" sz="4000" i="1" dirty="0" smtClean="0"/>
              <a:t/>
            </a:r>
            <a:br>
              <a:rPr lang="en-US" sz="4000" i="1" dirty="0" smtClean="0"/>
            </a:br>
            <a:r>
              <a:rPr lang="en-US" sz="4000" i="1" dirty="0" smtClean="0"/>
              <a:t>-</a:t>
            </a:r>
            <a:r>
              <a:rPr lang="en-US" sz="4000" dirty="0" smtClean="0"/>
              <a:t>When you are </a:t>
            </a:r>
            <a:r>
              <a:rPr lang="en-US" sz="4000" dirty="0" smtClean="0"/>
              <a:t>done, STUDY for your QUIZ on Monday or </a:t>
            </a:r>
            <a:r>
              <a:rPr lang="en-US" sz="4000" dirty="0" smtClean="0"/>
              <a:t>take out a book to read or something quiet to do.</a:t>
            </a:r>
            <a:r>
              <a:rPr lang="en-US" sz="4000" i="1" dirty="0" smtClean="0"/>
              <a:t/>
            </a:r>
            <a:br>
              <a:rPr lang="en-US" sz="4000" i="1" dirty="0" smtClean="0"/>
            </a:br>
            <a:r>
              <a:rPr lang="en-US" sz="4000" b="1" i="1" dirty="0" smtClean="0"/>
              <a:t>** IF I GET A BAD REPORT FROM THE SUBSTITUTE TEACHER, THERE WILL BE CONSEQUENCES***</a:t>
            </a:r>
            <a:endParaRPr lang="en-US" sz="40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7620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701		Pd. </a:t>
            </a:r>
            <a:r>
              <a:rPr lang="en-US" dirty="0" smtClean="0"/>
              <a:t>7</a:t>
            </a:r>
            <a:r>
              <a:rPr lang="en-US" dirty="0" smtClean="0"/>
              <a:t>	rm. </a:t>
            </a:r>
            <a:r>
              <a:rPr lang="en-US" dirty="0" smtClean="0"/>
              <a:t>2 Fl. Media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410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</p:spPr>
        <p:txBody>
          <a:bodyPr/>
          <a:lstStyle/>
          <a:p>
            <a:r>
              <a:rPr lang="en-US" dirty="0" smtClean="0"/>
              <a:t>Me </a:t>
            </a:r>
            <a:r>
              <a:rPr lang="en-US" dirty="0" err="1" smtClean="0"/>
              <a:t>llamo</a:t>
            </a:r>
            <a:r>
              <a:rPr lang="en-US" dirty="0" smtClean="0"/>
              <a:t> __________ </a:t>
            </a:r>
            <a:r>
              <a:rPr lang="en-US" dirty="0" err="1" smtClean="0"/>
              <a:t>Clase</a:t>
            </a:r>
            <a:r>
              <a:rPr lang="en-US" dirty="0"/>
              <a:t> </a:t>
            </a:r>
            <a:r>
              <a:rPr lang="en-US" dirty="0" smtClean="0"/>
              <a:t>701</a:t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fecha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9 de </a:t>
            </a:r>
            <a:r>
              <a:rPr lang="en-US" dirty="0" err="1" smtClean="0"/>
              <a:t>enero</a:t>
            </a:r>
            <a:r>
              <a:rPr lang="en-US" dirty="0" smtClean="0"/>
              <a:t> del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257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Proposito</a:t>
            </a:r>
            <a:r>
              <a:rPr lang="en-US" b="1" dirty="0" smtClean="0"/>
              <a:t> 40 B: </a:t>
            </a:r>
            <a:r>
              <a:rPr lang="en-US" dirty="0" err="1" smtClean="0"/>
              <a:t>Practica</a:t>
            </a:r>
            <a:r>
              <a:rPr lang="en-US" dirty="0" smtClean="0"/>
              <a:t> para </a:t>
            </a:r>
            <a:r>
              <a:rPr lang="en-US" u="sng" dirty="0" smtClean="0"/>
              <a:t>Quiz 1: Cap. 5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I-   </a:t>
            </a:r>
            <a:r>
              <a:rPr lang="en-US" u="sng" dirty="0" err="1" smtClean="0"/>
              <a:t>Uniformes</a:t>
            </a:r>
            <a:r>
              <a:rPr lang="en-US" dirty="0" smtClean="0"/>
              <a:t>: State the pieces of the soccer uniform &amp; colors in Spanish.</a:t>
            </a:r>
          </a:p>
        </p:txBody>
      </p:sp>
      <p:pic>
        <p:nvPicPr>
          <p:cNvPr id="21506" name="Picture 2" descr="http://www.clipart-box.com/zoom/soccer-player1206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072" y="3164897"/>
            <a:ext cx="2299855" cy="229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clipart-box.com/zoom/soccer-player120702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92148"/>
            <a:ext cx="2645352" cy="264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19200" y="3657600"/>
            <a:ext cx="609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447800" y="4876800"/>
            <a:ext cx="7620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14600" y="4276724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67000" y="5181600"/>
            <a:ext cx="768927" cy="283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03040" y="4276724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58000" y="5029200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943600" y="3657600"/>
            <a:ext cx="609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943600" y="4883727"/>
            <a:ext cx="685800" cy="6927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8600" y="3496270"/>
            <a:ext cx="14029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1.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(light blue &amp;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yellow)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4452" y="4791670"/>
            <a:ext cx="14029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2.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(light blue &amp;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white)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61920" y="4105870"/>
            <a:ext cx="9028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3.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(red &amp;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yellow)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745" y="5477470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4.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(black)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2610" y="339395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5.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(red)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91761" y="4001869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6.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(green)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05400" y="4687669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7.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(black &amp; red)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78445" y="4763869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8.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(yellow)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81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pPr algn="l"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458200" cy="5211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II-</a:t>
            </a:r>
            <a:endParaRPr lang="en-US" altLang="en-US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u="sng" dirty="0" smtClean="0"/>
              <a:t>Identify: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1. 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2.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3.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4.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5.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6.</a:t>
            </a:r>
          </a:p>
        </p:txBody>
      </p:sp>
      <p:pic>
        <p:nvPicPr>
          <p:cNvPr id="6154" name="Picture 10" descr="C:\Users\Faculty\AppData\Local\Temp\20141103_14081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76200"/>
            <a:ext cx="4195762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00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31838"/>
            <a:ext cx="8686800" cy="6126162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s-ES_tradnl" altLang="en-US" sz="2800" dirty="0" smtClean="0">
                <a:solidFill>
                  <a:srgbClr val="00B050"/>
                </a:solidFill>
              </a:rPr>
              <a:t>III- </a:t>
            </a:r>
            <a:r>
              <a:rPr lang="es-ES_tradnl" altLang="en-US" sz="2800" dirty="0" smtClean="0"/>
              <a:t>Complete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any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appropriate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vocabulary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word</a:t>
            </a:r>
            <a:r>
              <a:rPr lang="es-ES_tradnl" altLang="en-US" sz="2800" dirty="0" smtClean="0"/>
              <a:t>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Cuando juegan (al) fútbol, los jugadores no pueden tocar el balón con ___________.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Para marcar un tanto el balón tiene que entrar en la _____________.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Cuando empieza el segundo ___________, los jugadores vuelven al tanto.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Juegan (al) futbol en el _______ de futbol.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El jugador ________ un tanto cuando ________ un gol.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Si el tanto no queda ___________, un equipo gana el partido y el otro equipo ____________.</a:t>
            </a:r>
          </a:p>
        </p:txBody>
      </p:sp>
    </p:spTree>
    <p:extLst>
      <p:ext uri="{BB962C8B-B14F-4D97-AF65-F5344CB8AC3E}">
        <p14:creationId xmlns:p14="http://schemas.microsoft.com/office/powerpoint/2010/main" val="255394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40 B 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u="sng" dirty="0" smtClean="0">
                <a:solidFill>
                  <a:srgbClr val="0000FF"/>
                </a:solidFill>
              </a:rPr>
              <a:t>QUIZ </a:t>
            </a:r>
            <a:r>
              <a:rPr lang="en-US" altLang="en-US" u="sng" dirty="0" smtClean="0">
                <a:solidFill>
                  <a:srgbClr val="0000FF"/>
                </a:solidFill>
              </a:rPr>
              <a:t>1</a:t>
            </a:r>
            <a:r>
              <a:rPr lang="en-US" altLang="en-US" dirty="0" smtClean="0"/>
              <a:t> on soccer vocabulary </a:t>
            </a:r>
            <a:r>
              <a:rPr lang="en-US" altLang="en-US" u="sng" dirty="0" smtClean="0"/>
              <a:t>tomorrow</a:t>
            </a:r>
            <a:r>
              <a:rPr lang="en-US" altLang="en-US" dirty="0" smtClean="0"/>
              <a:t>!! </a:t>
            </a:r>
          </a:p>
          <a:p>
            <a:pPr lvl="1" eaLnBrk="1" hangingPunct="1">
              <a:defRPr/>
            </a:pPr>
            <a:r>
              <a:rPr lang="en-US" altLang="en-US" dirty="0" smtClean="0"/>
              <a:t>Study p.162-165 (textbook)</a:t>
            </a:r>
          </a:p>
          <a:p>
            <a:pPr lvl="1" eaLnBrk="1" hangingPunct="1">
              <a:defRPr/>
            </a:pPr>
            <a:r>
              <a:rPr lang="en-US" altLang="en-US" dirty="0" smtClean="0"/>
              <a:t>Study p. 5.3-5.5 (workbook)</a:t>
            </a:r>
          </a:p>
          <a:p>
            <a:pPr lvl="1" eaLnBrk="1" hangingPunct="1"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8348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215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Default Design</vt:lpstr>
      <vt:lpstr>-COPY the following lesson into your notebook -Complete ALL the work in your notebook -This work will be checked on MONDAY along with Proposito # 40A &amp; Tarea 40A -When you are done, STUDY for your QUIZ on Monday or take out a book to read or something quiet to do. ** IF I GET A BAD REPORT FROM THE SUBSTITUTE TEACHER, THERE WILL BE CONSEQUENCES***</vt:lpstr>
      <vt:lpstr>Me llamo __________ Clase 701 La fecha es el 9 de enero del 2015</vt:lpstr>
      <vt:lpstr>Practica</vt:lpstr>
      <vt:lpstr>Practica</vt:lpstr>
      <vt:lpstr>Tarea # 40 B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</cp:revision>
  <dcterms:created xsi:type="dcterms:W3CDTF">2015-01-08T19:05:46Z</dcterms:created>
  <dcterms:modified xsi:type="dcterms:W3CDTF">2015-01-08T19:10:34Z</dcterms:modified>
</cp:coreProperties>
</file>